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8" r:id="rId7"/>
    <p:sldId id="258" r:id="rId8"/>
    <p:sldId id="264" r:id="rId9"/>
    <p:sldId id="259" r:id="rId10"/>
    <p:sldId id="263" r:id="rId11"/>
    <p:sldId id="260" r:id="rId12"/>
    <p:sldId id="271" r:id="rId13"/>
    <p:sldId id="261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13" autoAdjust="0"/>
    <p:restoredTop sz="94660"/>
  </p:normalViewPr>
  <p:slideViewPr>
    <p:cSldViewPr snapToGrid="0">
      <p:cViewPr>
        <p:scale>
          <a:sx n="100" d="100"/>
          <a:sy n="100" d="100"/>
        </p:scale>
        <p:origin x="93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jpg>
</file>

<file path=ppt/media/image3.jpe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113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3850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1152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033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4810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143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127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8818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2810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1475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928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54081-E229-4656-BD49-FAA2BEF04A5B}" type="datetimeFigureOut">
              <a:rPr lang="de-DE" smtClean="0"/>
              <a:t>15.03.2023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97006E-B466-4623-86D8-0F9758FB050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0912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3C5769-9FD1-A008-01E1-D3ED3B9C0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96683"/>
            <a:ext cx="9144000" cy="1938078"/>
          </a:xfrm>
        </p:spPr>
        <p:txBody>
          <a:bodyPr/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Sci-fi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66B874F4-0E92-5F75-F1F2-55612500CA7C}"/>
              </a:ext>
            </a:extLst>
          </p:cNvPr>
          <p:cNvSpPr txBox="1">
            <a:spLocks/>
          </p:cNvSpPr>
          <p:nvPr/>
        </p:nvSpPr>
        <p:spPr>
          <a:xfrm>
            <a:off x="1524000" y="2255099"/>
            <a:ext cx="9144000" cy="1938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Arbeit der Gruppe 5</a:t>
            </a:r>
            <a:endParaRPr lang="de-DE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794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F6DF37-B77D-85C0-0478-A72601014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3591" y="2766218"/>
            <a:ext cx="6684818" cy="1325563"/>
          </a:xfrm>
        </p:spPr>
        <p:txBody>
          <a:bodyPr/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Fragerunde &amp; Bemerkungen</a:t>
            </a:r>
          </a:p>
        </p:txBody>
      </p:sp>
    </p:spTree>
    <p:extLst>
      <p:ext uri="{BB962C8B-B14F-4D97-AF65-F5344CB8AC3E}">
        <p14:creationId xmlns:p14="http://schemas.microsoft.com/office/powerpoint/2010/main" val="2718144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372700-B126-2458-6598-9B4999C35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Quellenangaben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1A6554-411B-6D03-381E-FC7030740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https://www.forbes.com/sites/johncumbers/2023/02/15/ben-reinhardt-is-on-a-mission-to-make-sci-fi-a-reality/</a:t>
            </a:r>
          </a:p>
        </p:txBody>
      </p:sp>
    </p:spTree>
    <p:extLst>
      <p:ext uri="{BB962C8B-B14F-4D97-AF65-F5344CB8AC3E}">
        <p14:creationId xmlns:p14="http://schemas.microsoft.com/office/powerpoint/2010/main" val="70397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0A1DDA-80A9-14F3-5B6C-61E31A81A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Inhaltsverzeichnis 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78F9DB-6FB6-AF54-27CF-464B736CA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42867"/>
            <a:ext cx="10515600" cy="393409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Gruppenthemen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Unterthemen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Hypothesen + dazu Unterthemen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Fragenrunde</a:t>
            </a:r>
          </a:p>
        </p:txBody>
      </p:sp>
    </p:spTree>
    <p:extLst>
      <p:ext uri="{BB962C8B-B14F-4D97-AF65-F5344CB8AC3E}">
        <p14:creationId xmlns:p14="http://schemas.microsoft.com/office/powerpoint/2010/main" val="1039840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C0D49B-3DE1-3FD4-A931-3372A750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4112" y="82492"/>
            <a:ext cx="3183775" cy="1325563"/>
          </a:xfrm>
        </p:spPr>
        <p:txBody>
          <a:bodyPr/>
          <a:lstStyle/>
          <a:p>
            <a:pPr algn="ctr"/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Gruppenthema</a:t>
            </a:r>
            <a:endParaRPr lang="de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A789A2-28B5-6A83-0191-572F338FD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44871"/>
            <a:ext cx="4328160" cy="3907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Wieso 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93E8604-4CE6-8B8E-DA7C-5D9CD43E40E1}"/>
              </a:ext>
            </a:extLst>
          </p:cNvPr>
          <p:cNvSpPr txBox="1">
            <a:spLocks/>
          </p:cNvSpPr>
          <p:nvPr/>
        </p:nvSpPr>
        <p:spPr>
          <a:xfrm>
            <a:off x="7025642" y="2844871"/>
            <a:ext cx="4328160" cy="3907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Wozu </a:t>
            </a:r>
          </a:p>
          <a:p>
            <a:pPr algn="ctr"/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de-DE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058EA3CB-197E-FF7F-8BE5-EB41718C3FF8}"/>
              </a:ext>
            </a:extLst>
          </p:cNvPr>
          <p:cNvSpPr txBox="1">
            <a:spLocks/>
          </p:cNvSpPr>
          <p:nvPr/>
        </p:nvSpPr>
        <p:spPr>
          <a:xfrm>
            <a:off x="4504112" y="791627"/>
            <a:ext cx="318377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Sci-fi</a:t>
            </a:r>
            <a:endParaRPr lang="de-DE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776CE37C-AA42-78F0-DC35-6CC4ACD285E3}"/>
              </a:ext>
            </a:extLst>
          </p:cNvPr>
          <p:cNvSpPr txBox="1">
            <a:spLocks/>
          </p:cNvSpPr>
          <p:nvPr/>
        </p:nvSpPr>
        <p:spPr>
          <a:xfrm>
            <a:off x="7406642" y="3622430"/>
            <a:ext cx="3566159" cy="2479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Visionen der Zukunft ansehen der Macher zu analysieren</a:t>
            </a:r>
          </a:p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Ideen und Konzepte Durcharbeiten die in Sci-fi filme vertreten sind </a:t>
            </a:r>
          </a:p>
          <a:p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FA17C61B-AB8D-30C0-0D93-1FC9ACBCF15C}"/>
              </a:ext>
            </a:extLst>
          </p:cNvPr>
          <p:cNvSpPr txBox="1">
            <a:spLocks/>
          </p:cNvSpPr>
          <p:nvPr/>
        </p:nvSpPr>
        <p:spPr>
          <a:xfrm>
            <a:off x="1219200" y="3622430"/>
            <a:ext cx="3566159" cy="2479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Ein geteilte Interesse in Sci-fi so wie deren Welten</a:t>
            </a:r>
          </a:p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 haben schon Kenntnisse in diesen Gewissen Thema</a:t>
            </a:r>
          </a:p>
          <a:p>
            <a:r>
              <a:rPr lang="de-DE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Sci-fi beinhaltet meist tiefere </a:t>
            </a:r>
            <a:r>
              <a:rPr lang="de-DE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themen</a:t>
            </a:r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889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45C1B7-E551-944D-3DC5-2885EFCBC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b="1" kern="100" dirty="0">
                <a:effectLst/>
                <a:latin typeface="Times New Roman" panose="02020603050405020304" pitchFamily="18" charset="0"/>
              </a:rPr>
              <a:t>Sci-fi bereitet die Menschen auf Ausserirdischen Kontakt vor 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473EF0-9C58-36F7-D78E-B5E55FF7B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Keith </a:t>
            </a:r>
            <a:r>
              <a:rPr lang="de-DE" dirty="0" err="1"/>
              <a:t>Grossteil</a:t>
            </a:r>
            <a:endParaRPr lang="de-DE" dirty="0"/>
          </a:p>
          <a:p>
            <a:r>
              <a:rPr lang="de-DE" dirty="0"/>
              <a:t>Joao Kleinteil</a:t>
            </a:r>
          </a:p>
          <a:p>
            <a:r>
              <a:rPr lang="de-DE" dirty="0"/>
              <a:t>Steiner Kleinteil	</a:t>
            </a:r>
          </a:p>
        </p:txBody>
      </p:sp>
    </p:spTree>
    <p:extLst>
      <p:ext uri="{BB962C8B-B14F-4D97-AF65-F5344CB8AC3E}">
        <p14:creationId xmlns:p14="http://schemas.microsoft.com/office/powerpoint/2010/main" val="287009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9B5A57EE-28AA-11EF-5AE1-876D6EA704D1}"/>
              </a:ext>
            </a:extLst>
          </p:cNvPr>
          <p:cNvSpPr/>
          <p:nvPr/>
        </p:nvSpPr>
        <p:spPr>
          <a:xfrm>
            <a:off x="5870171" y="-174567"/>
            <a:ext cx="451658" cy="732351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915EAC8-608A-FE3A-7FA3-62A738669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757" y="129828"/>
            <a:ext cx="4556760" cy="7346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3200" dirty="0"/>
              <a:t>Stargate und die Aliens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5456DFFF-0176-56AA-A406-95924AFC4857}"/>
              </a:ext>
            </a:extLst>
          </p:cNvPr>
          <p:cNvSpPr txBox="1">
            <a:spLocks/>
          </p:cNvSpPr>
          <p:nvPr/>
        </p:nvSpPr>
        <p:spPr>
          <a:xfrm>
            <a:off x="402475" y="1552575"/>
            <a:ext cx="4979324" cy="2057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CH" sz="2400" dirty="0"/>
              <a:t>Ausserirdische sind seit unseren Anfängen präsent und haben die Menschen ebenso beeinflusst wie die Menschen sie beeinflusst haben.</a:t>
            </a:r>
          </a:p>
        </p:txBody>
      </p:sp>
      <p:pic>
        <p:nvPicPr>
          <p:cNvPr id="10" name="Grafik 9" descr="Ein Bild, das Gewölbe enthält.&#10;&#10;Automatisch generierte Beschreibung">
            <a:extLst>
              <a:ext uri="{FF2B5EF4-FFF2-40B4-BE49-F238E27FC236}">
                <a16:creationId xmlns:a16="http://schemas.microsoft.com/office/drawing/2014/main" id="{603D633F-9997-A6A6-9D2A-05C331F65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301" y="3232866"/>
            <a:ext cx="3969672" cy="2232941"/>
          </a:xfrm>
          <a:prstGeom prst="rect">
            <a:avLst/>
          </a:prstGeom>
        </p:spPr>
      </p:pic>
      <p:pic>
        <p:nvPicPr>
          <p:cNvPr id="12" name="Grafik 11" descr="Ein Bild, das draußen, Natur, Baumaterial enthält.&#10;&#10;Automatisch generierte Beschreibung">
            <a:extLst>
              <a:ext uri="{FF2B5EF4-FFF2-40B4-BE49-F238E27FC236}">
                <a16:creationId xmlns:a16="http://schemas.microsoft.com/office/drawing/2014/main" id="{BD9AD36B-A746-FE6D-03CF-FA27567B60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373" y="5564947"/>
            <a:ext cx="1932197" cy="1015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42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A4760E-DC94-C7FE-C4D3-1582B2A90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25" y="365125"/>
            <a:ext cx="10735775" cy="1325563"/>
          </a:xfrm>
        </p:spPr>
        <p:txBody>
          <a:bodyPr>
            <a:normAutofit/>
          </a:bodyPr>
          <a:lstStyle/>
          <a:p>
            <a:r>
              <a:rPr lang="de-DE" sz="20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Das gezeichnete Bild der Zukunft spiegelt die Gegenwart und deren Erwartungen in die Zukunft</a:t>
            </a:r>
            <a:endParaRPr lang="de-DE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0CB1694-E98B-5811-CC99-5700638D8E9A}"/>
              </a:ext>
            </a:extLst>
          </p:cNvPr>
          <p:cNvSpPr txBox="1"/>
          <p:nvPr/>
        </p:nvSpPr>
        <p:spPr>
          <a:xfrm>
            <a:off x="7010400" y="2595563"/>
            <a:ext cx="3486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Ansehen welche Ideen und Ideologien in ihre Visionen Vertreten sind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0AEBC670-4DB7-2E0C-F462-2958DF79B336}"/>
              </a:ext>
            </a:extLst>
          </p:cNvPr>
          <p:cNvGrpSpPr/>
          <p:nvPr/>
        </p:nvGrpSpPr>
        <p:grpSpPr>
          <a:xfrm>
            <a:off x="618025" y="2425637"/>
            <a:ext cx="5477975" cy="3137380"/>
            <a:chOff x="618025" y="2425637"/>
            <a:chExt cx="5477975" cy="3137380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F1EC0F7D-7D9F-C2C7-745C-C0ED080FCC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1089"/>
            <a:stretch/>
          </p:blipFill>
          <p:spPr>
            <a:xfrm>
              <a:off x="618025" y="2425637"/>
              <a:ext cx="5477975" cy="2803588"/>
            </a:xfrm>
            <a:prstGeom prst="rect">
              <a:avLst/>
            </a:prstGeom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45ABA4AB-DEE8-C31C-876A-20584460251E}"/>
                </a:ext>
              </a:extLst>
            </p:cNvPr>
            <p:cNvSpPr txBox="1"/>
            <p:nvPr/>
          </p:nvSpPr>
          <p:spPr>
            <a:xfrm>
              <a:off x="618025" y="5224463"/>
              <a:ext cx="54779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Stollwerck Sammelkarte </a:t>
              </a:r>
              <a:r>
                <a:rPr lang="de-DE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~</a:t>
              </a:r>
              <a:r>
                <a:rPr lang="de-CH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1898</a:t>
              </a:r>
            </a:p>
          </p:txBody>
        </p:sp>
      </p:grpSp>
      <p:sp>
        <p:nvSpPr>
          <p:cNvPr id="12" name="Textfeld 11">
            <a:extLst>
              <a:ext uri="{FF2B5EF4-FFF2-40B4-BE49-F238E27FC236}">
                <a16:creationId xmlns:a16="http://schemas.microsoft.com/office/drawing/2014/main" id="{5E70D137-6152-6E64-0639-5CDD476576C9}"/>
              </a:ext>
            </a:extLst>
          </p:cNvPr>
          <p:cNvSpPr txBox="1"/>
          <p:nvPr/>
        </p:nvSpPr>
        <p:spPr>
          <a:xfrm>
            <a:off x="7010400" y="4158258"/>
            <a:ext cx="3486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Von Welcher Zukunft warnen/prophezeien diese Filme</a:t>
            </a:r>
          </a:p>
        </p:txBody>
      </p:sp>
    </p:spTree>
    <p:extLst>
      <p:ext uri="{BB962C8B-B14F-4D97-AF65-F5344CB8AC3E}">
        <p14:creationId xmlns:p14="http://schemas.microsoft.com/office/powerpoint/2010/main" val="252653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7DBAA1-E09D-DDC9-ECE2-1F3C5E0D0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482"/>
            <a:ext cx="10515600" cy="1325563"/>
          </a:xfrm>
        </p:spPr>
        <p:txBody>
          <a:bodyPr>
            <a:normAutofit/>
          </a:bodyPr>
          <a:lstStyle/>
          <a:p>
            <a:r>
              <a:rPr lang="de-DE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Stargate und die Zukunft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E6DA50-B872-0CB2-4E7D-38C71D07E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6076950" cy="1154176"/>
          </a:xfrm>
        </p:spPr>
        <p:txBody>
          <a:bodyPr>
            <a:normAutofit/>
          </a:bodyPr>
          <a:lstStyle/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Hoffnungsvoll</a:t>
            </a:r>
          </a:p>
          <a:p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Jedoch achtsam von dem fremden 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49A6350-D20B-A526-2ACA-AF9D852831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9" r="26448"/>
          <a:stretch/>
        </p:blipFill>
        <p:spPr>
          <a:xfrm flipH="1">
            <a:off x="10010774" y="847725"/>
            <a:ext cx="1524000" cy="2365248"/>
          </a:xfrm>
          <a:prstGeom prst="rect">
            <a:avLst/>
          </a:prstGeom>
        </p:spPr>
      </p:pic>
      <p:pic>
        <p:nvPicPr>
          <p:cNvPr id="10" name="Grafik 9" descr="Ein Bild, das Im Haus, Gebäude, Skulptur enthält.&#10;&#10;Automatisch generierte Beschreibung">
            <a:extLst>
              <a:ext uri="{FF2B5EF4-FFF2-40B4-BE49-F238E27FC236}">
                <a16:creationId xmlns:a16="http://schemas.microsoft.com/office/drawing/2014/main" id="{24AD20B3-CC6B-A472-72B5-B9343B30E8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499" y="3905102"/>
            <a:ext cx="2708275" cy="1708297"/>
          </a:xfrm>
          <a:prstGeom prst="rect">
            <a:avLst/>
          </a:prstGeom>
        </p:spPr>
      </p:pic>
      <p:pic>
        <p:nvPicPr>
          <p:cNvPr id="12" name="Grafik 11" descr="Ein Bild, das Text, posieren enthält.&#10;&#10;Automatisch generierte Beschreibung">
            <a:extLst>
              <a:ext uri="{FF2B5EF4-FFF2-40B4-BE49-F238E27FC236}">
                <a16:creationId xmlns:a16="http://schemas.microsoft.com/office/drawing/2014/main" id="{CCF19048-587F-566F-4DEB-A79364D6AD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326" y="1082611"/>
            <a:ext cx="3790950" cy="1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893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BD94D7-C30A-4912-DE09-C76073F90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Trotz der unzähligen Bedrohungen des Sci-fi’s, ist der Mensch die Grösste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E7D1B7-2FDA-9345-767D-F55D4ACE0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Steiner </a:t>
            </a:r>
            <a:r>
              <a:rPr lang="de-DE" dirty="0" err="1"/>
              <a:t>Grossteil</a:t>
            </a:r>
            <a:endParaRPr lang="de-DE" dirty="0"/>
          </a:p>
          <a:p>
            <a:r>
              <a:rPr lang="de-DE" dirty="0"/>
              <a:t>Keith Kleinteil</a:t>
            </a:r>
          </a:p>
          <a:p>
            <a:r>
              <a:rPr lang="de-DE" dirty="0"/>
              <a:t>Joao Kleinteil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6298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9B5A57EE-28AA-11EF-5AE1-876D6EA704D1}"/>
              </a:ext>
            </a:extLst>
          </p:cNvPr>
          <p:cNvSpPr/>
          <p:nvPr/>
        </p:nvSpPr>
        <p:spPr>
          <a:xfrm>
            <a:off x="5870171" y="-174567"/>
            <a:ext cx="451658" cy="732351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7A4AA7B-DDD8-D9AE-73CB-38F015494EA1}"/>
              </a:ext>
            </a:extLst>
          </p:cNvPr>
          <p:cNvSpPr txBox="1"/>
          <p:nvPr/>
        </p:nvSpPr>
        <p:spPr>
          <a:xfrm>
            <a:off x="7219950" y="1657656"/>
            <a:ext cx="407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Aliens nahmen einst die Menschen zu fremde Planeten als Sklavenarbeiter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8BA74BE-4C63-56D9-E5DA-8877ADBBECE4}"/>
              </a:ext>
            </a:extLst>
          </p:cNvPr>
          <p:cNvSpPr txBox="1"/>
          <p:nvPr/>
        </p:nvSpPr>
        <p:spPr>
          <a:xfrm>
            <a:off x="7219950" y="2402329"/>
            <a:ext cx="407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Bei dies nahmen sie nicht nur die Menschen sondern auch ihre Kultur, Aussehen und  schlechtesten Fertigkeiten mit ihnen.</a:t>
            </a:r>
          </a:p>
        </p:txBody>
      </p:sp>
      <p:pic>
        <p:nvPicPr>
          <p:cNvPr id="7" name="Grafik 6" descr="Ein Bild, das Person, Im Haus enthält.&#10;&#10;Automatisch generierte Beschreibung">
            <a:extLst>
              <a:ext uri="{FF2B5EF4-FFF2-40B4-BE49-F238E27FC236}">
                <a16:creationId xmlns:a16="http://schemas.microsoft.com/office/drawing/2014/main" id="{16C66CEB-75B9-83FB-0835-5A0EE1B05F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586" y="4570604"/>
            <a:ext cx="3543428" cy="199495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ED6B9DB-6A95-28CB-6246-06419848A887}"/>
              </a:ext>
            </a:extLst>
          </p:cNvPr>
          <p:cNvSpPr txBox="1"/>
          <p:nvPr/>
        </p:nvSpPr>
        <p:spPr>
          <a:xfrm>
            <a:off x="7219950" y="647700"/>
            <a:ext cx="4076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2400" dirty="0"/>
              <a:t>Mensch selber als Feind in Stargate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AFDAAF3-92BF-211F-0284-B1E31074F484}"/>
              </a:ext>
            </a:extLst>
          </p:cNvPr>
          <p:cNvSpPr txBox="1"/>
          <p:nvPr/>
        </p:nvSpPr>
        <p:spPr>
          <a:xfrm>
            <a:off x="7219950" y="3523539"/>
            <a:ext cx="4076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Als die mächtigsten Alien feinde verschwanden, wurde Mensch gegen Mensch wieder der Zentrum des Konflikt</a:t>
            </a:r>
          </a:p>
        </p:txBody>
      </p:sp>
    </p:spTree>
    <p:extLst>
      <p:ext uri="{BB962C8B-B14F-4D97-AF65-F5344CB8AC3E}">
        <p14:creationId xmlns:p14="http://schemas.microsoft.com/office/powerpoint/2010/main" val="3907117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01678f4-6dd5-4ac1-af47-d0a25e72ba95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94643B9996B014FAE6DFFE0A769C633" ma:contentTypeVersion="8" ma:contentTypeDescription="Ein neues Dokument erstellen." ma:contentTypeScope="" ma:versionID="16492245ab9ffe03e832ac8b1133c4ce">
  <xsd:schema xmlns:xsd="http://www.w3.org/2001/XMLSchema" xmlns:xs="http://www.w3.org/2001/XMLSchema" xmlns:p="http://schemas.microsoft.com/office/2006/metadata/properties" xmlns:ns2="701678f4-6dd5-4ac1-af47-d0a25e72ba95" targetNamespace="http://schemas.microsoft.com/office/2006/metadata/properties" ma:root="true" ma:fieldsID="e485166d08a058235b90b5a86551496e" ns2:_="">
    <xsd:import namespace="701678f4-6dd5-4ac1-af47-d0a25e72ba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1678f4-6dd5-4ac1-af47-d0a25e72ba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ildmarkierungen" ma:readOnly="false" ma:fieldId="{5cf76f15-5ced-4ddc-b409-7134ff3c332f}" ma:taxonomyMulti="true" ma:sspId="6881dbb9-6d74-4666-bc38-6449147375a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2FCB6A9-C401-4F88-A227-6ECE12EED263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5835faf6-6bc7-44cd-9638-9d00e184b482"/>
    <ds:schemaRef ds:uri="5377820a-2d68-4adb-aaae-bcf0ba6bf8f0"/>
  </ds:schemaRefs>
</ds:datastoreItem>
</file>

<file path=customXml/itemProps2.xml><?xml version="1.0" encoding="utf-8"?>
<ds:datastoreItem xmlns:ds="http://schemas.openxmlformats.org/officeDocument/2006/customXml" ds:itemID="{71A2FF00-9434-467A-8221-65501238E8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32CE2D-66AE-4E5B-8F1D-A85C6F320EFD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233</Words>
  <Application>Microsoft Office PowerPoint</Application>
  <PresentationFormat>Breitbild</PresentationFormat>
  <Paragraphs>44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</vt:lpstr>
      <vt:lpstr>Sci-fi</vt:lpstr>
      <vt:lpstr>Inhaltsverzeichnis  </vt:lpstr>
      <vt:lpstr>Gruppenthema</vt:lpstr>
      <vt:lpstr>Sci-fi bereitet die Menschen auf Ausserirdischen Kontakt vor </vt:lpstr>
      <vt:lpstr>PowerPoint-Präsentation</vt:lpstr>
      <vt:lpstr>Das gezeichnete Bild der Zukunft spiegelt die Gegenwart und deren Erwartungen in die Zukunft</vt:lpstr>
      <vt:lpstr>Stargate und die Zukunft</vt:lpstr>
      <vt:lpstr>Trotz der unzähligen Bedrohungen des Sci-fi’s, ist der Mensch die Grösste</vt:lpstr>
      <vt:lpstr>PowerPoint-Präsentation</vt:lpstr>
      <vt:lpstr>Fragerunde &amp; Bemerkungen</vt:lpstr>
      <vt:lpstr>Quellenangaben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Joao Correia</dc:creator>
  <cp:lastModifiedBy>Joao Correia</cp:lastModifiedBy>
  <cp:revision>10</cp:revision>
  <dcterms:created xsi:type="dcterms:W3CDTF">2023-03-15T12:54:11Z</dcterms:created>
  <dcterms:modified xsi:type="dcterms:W3CDTF">2023-03-15T22:57:20Z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0x010100594643B9996B014FAE6DFFE0A769C633</vt:lpwstr>
  </property>
</Properties>
</file>

<file path=docProps/thumbnail.jpeg>
</file>